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981" y="4660126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5084" y="3920824"/>
            <a:ext cx="46682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Бахтимиров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 Роман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868" y="1896050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355379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40</cp:revision>
  <dcterms:created xsi:type="dcterms:W3CDTF">2018-06-05T10:44:50Z</dcterms:created>
  <dcterms:modified xsi:type="dcterms:W3CDTF">2018-06-06T07:42:13Z</dcterms:modified>
</cp:coreProperties>
</file>